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297" r:id="rId4"/>
    <p:sldId id="302" r:id="rId5"/>
    <p:sldId id="304" r:id="rId6"/>
    <p:sldId id="352" r:id="rId7"/>
    <p:sldId id="305" r:id="rId8"/>
    <p:sldId id="306" r:id="rId9"/>
    <p:sldId id="286" r:id="rId10"/>
    <p:sldId id="317" r:id="rId11"/>
    <p:sldId id="349" r:id="rId12"/>
    <p:sldId id="353" r:id="rId13"/>
    <p:sldId id="350" r:id="rId14"/>
    <p:sldId id="351" r:id="rId15"/>
    <p:sldId id="354" r:id="rId16"/>
    <p:sldId id="355" r:id="rId17"/>
    <p:sldId id="356" r:id="rId18"/>
    <p:sldId id="34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86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5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5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6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1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4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6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6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3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DE7E2-E188-48F6-B468-B9DD90826F07}" type="datetimeFigureOut">
              <a:rPr lang="ru-RU" smtClean="0"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1060-E16B-4267-8247-A4C008633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41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1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Муниципальное бюджетное общеобразовательное учреждение –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средняя общеобразовательная школа № 12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 имени А. </a:t>
            </a:r>
            <a:r>
              <a:rPr lang="ru-RU" dirty="0" err="1" smtClean="0">
                <a:latin typeface="Georgia" panose="02040502050405020303" pitchFamily="18" charset="0"/>
              </a:rPr>
              <a:t>Толстунова</a:t>
            </a:r>
            <a:r>
              <a:rPr lang="ru-RU" dirty="0" smtClean="0">
                <a:latin typeface="Georgia" panose="02040502050405020303" pitchFamily="18" charset="0"/>
              </a:rPr>
              <a:t> станицы Новониколаевской 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Калининского района Краснодарского края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9241" y="1849540"/>
            <a:ext cx="68932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Краевой конкурс оборонно-массовой и военно-патриотической работы памяти маршала Жукова Г.К.</a:t>
            </a:r>
          </a:p>
        </p:txBody>
      </p:sp>
      <p:pic>
        <p:nvPicPr>
          <p:cNvPr id="10" name="Picture 1" descr="C:\Users\admin\Desktop\K9920-1_cro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3380001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18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38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Акции «Вахта памяти», «Пробег, посвященный 9 мая» </a:t>
            </a:r>
            <a:endParaRPr lang="ru-RU" dirty="0"/>
          </a:p>
        </p:txBody>
      </p:sp>
      <p:pic>
        <p:nvPicPr>
          <p:cNvPr id="6148" name="Picture 4" descr="C:\Users\Borisov\Desktop\конкурс Жуков\29-10-2021_10-15-22\IMG-20211009-WA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19337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orisov\Desktop\конкурс Жуков\29-10-2021_10-15-22\IMG-20210503-WA00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3103893" cy="23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Borisov\Desktop\конкурс Жуков\29-10-2021_10-15-22\IMG-20210503-WA00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83671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Borisov\Desktop\конкурс Жуков\29-10-2021_10-15-22\IMG-20211009-WA00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2143787" cy="160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Borisov\Desktop\конкурс Жуков\29-10-2021_10-15-22\IMG-20211009-WA00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4581128"/>
            <a:ext cx="2723795" cy="204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71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C:\Users\ЗамВР\Desktop\Месячник 2016\Месячник 3 неделя\3а памятник и библиот\DSCN2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ЗамВР\Desktop\Месячник 2016\Месячник 3 неделя\3а памятник и библиот\DSCN22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5506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ЗамВР\Desktop\Месячник 2016\Месячник 3 неделя\4А Гречко\SAM_21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2984020"/>
            <a:ext cx="3383423" cy="233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ЗамВР\Desktop\Месячник 2016\Месячник 3 неделя\9 класс\Фото079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3018" y="3933056"/>
            <a:ext cx="3389514" cy="22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4857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Мероприятия в сельской библиотеке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84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 descr="C:\Users\ЗамВР\Desktop\Месячник 2016\2 неделя месячник\Памятник, фото, 2016\DSC046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719" y="188640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ЗамВР\Desktop\Месячник 2016\2 неделя месячник\Памятник, фото, 2016\DSC046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99792" cy="202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ЗамВР\Desktop\Месячник 2016\2 неделя месячник\Памятник, фото, 2016\DSC046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745579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F:\альбом\памятники\SL3863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5329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39922"/>
            <a:ext cx="291465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5480" y="5445224"/>
            <a:ext cx="69359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18 февраля в станице прошел митинг, посвященный дню освобождения станицы Новониколаевской. На митинге присутствовали  представитель  администрации Калининского района,   глава Новониколаевского сельского поселения, представители Новониколаевского (хуторского) казачьего общества,  заместитель совета ветеранов, станичники и учащиеся школы.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771" y="2492896"/>
            <a:ext cx="2051213" cy="154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0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38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День безопасности в школе  </a:t>
            </a:r>
            <a:endParaRPr lang="ru-RU" dirty="0"/>
          </a:p>
        </p:txBody>
      </p:sp>
      <p:pic>
        <p:nvPicPr>
          <p:cNvPr id="10242" name="Picture 2" descr="C:\Users\Borisov\Desktop\конкурс Жуков\29-10-2021_10-15-22\IMG-20211023-WA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579" y="4797152"/>
            <a:ext cx="2341894" cy="17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Borisov\Desktop\конкурс Жуков\29-10-2021_10-15-22\IMG-20211002-WA00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679" y="620688"/>
            <a:ext cx="2509912" cy="18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orisov\Desktop\конкурс Жуков\29-10-2021_10-15-22\IMG-20211002-WA00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1972444" cy="262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Borisov\Desktop\конкурс Жуков\29-10-2021_10-15-22\IMG-20211002-WA0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579" y="2635349"/>
            <a:ext cx="2821947" cy="21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Borisov\Desktop\конкурс Жуков\IMG_20211004_1044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220" y="3693579"/>
            <a:ext cx="1980804" cy="26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5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38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Сборы учащихся 10 класса на базе школы </a:t>
            </a:r>
            <a:endParaRPr lang="ru-RU" dirty="0"/>
          </a:p>
        </p:txBody>
      </p:sp>
      <p:pic>
        <p:nvPicPr>
          <p:cNvPr id="11266" name="Picture 2" descr="C:\Users\Borisov\Desktop\конкурс Жуков\IMG-20210527-WA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773156"/>
            <a:ext cx="1493912" cy="26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Borisov\Desktop\конкурс Жуков\IMG-20210527-WA0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641" y="799424"/>
            <a:ext cx="2399815" cy="1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Borisov\Desktop\конкурс Жуков\IMG-20210525-WA00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226" y="5013176"/>
            <a:ext cx="3167901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Borisov\Desktop\конкурс Жуков\IMG-20210525-WA00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873" y="2206470"/>
            <a:ext cx="1462409" cy="259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Borisov\Desktop\конкурс Жуков\IMG-20210525-WA00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206470"/>
            <a:ext cx="2655844" cy="14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Borisov\Desktop\конкурс Жуков\IMG-20210527-WA00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733" y="4293096"/>
            <a:ext cx="307234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5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38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Классные часы «Освобождение Кубани»</a:t>
            </a:r>
            <a:endParaRPr lang="ru-RU" dirty="0"/>
          </a:p>
        </p:txBody>
      </p:sp>
      <p:pic>
        <p:nvPicPr>
          <p:cNvPr id="12290" name="Picture 2" descr="C:\Users\Borisov\Desktop\конкурс Жуков\29-10-2021_10-15-22\IMG-20211008-WA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2629925" cy="19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Borisov\Desktop\конкурс Жуков\29-10-2021_10-15-22\IMG-20211008-WA0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963935"/>
            <a:ext cx="2335808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Borisov\Desktop\конкурс Жуков\29-10-2021_10-15-22\IMG-20211008-WA00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454" y="4974797"/>
            <a:ext cx="2484512" cy="18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Borisov\Desktop\конкурс Жуков\29-10-2021_10-15-22\IMG-20211008-WA00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2041122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Borisov\Desktop\конкурс Жуков\29-10-2021_10-15-22\IMG-20211008-WA002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830885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2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382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Классные часы «Мы против террора» </a:t>
            </a:r>
            <a:endParaRPr lang="ru-RU" dirty="0"/>
          </a:p>
        </p:txBody>
      </p:sp>
      <p:pic>
        <p:nvPicPr>
          <p:cNvPr id="13314" name="Picture 2" descr="C:\Users\Borisov\Desktop\конкурс Жуков\29-10-2021_10-15-22\IMG-20211007-WA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764704"/>
            <a:ext cx="3241498" cy="22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Borisov\Desktop\конкурс Жуков\29-10-2021_10-15-22\IMG-20211007-WA00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996" y="1096566"/>
            <a:ext cx="2604525" cy="195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Borisov\Desktop\конкурс Жуков\IMG_20211004_1036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2414943" cy="32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28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6382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Мероприятия, посвященные дню образования </a:t>
            </a:r>
          </a:p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Калининского района </a:t>
            </a:r>
            <a:endParaRPr lang="ru-RU" dirty="0"/>
          </a:p>
        </p:txBody>
      </p:sp>
      <p:pic>
        <p:nvPicPr>
          <p:cNvPr id="14338" name="Picture 2" descr="C:\Users\Borisov\Desktop\конкурс Жуков\29-10-2021_10-15-22\IMG-20211001-WA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095" y="980728"/>
            <a:ext cx="2422161" cy="1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Borisov\Desktop\конкурс Жуков\29-10-2021_10-15-22\IMG-20211001-WA0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11771"/>
            <a:ext cx="2291093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Borisov\Desktop\конкурс Жуков\29-10-2021_10-15-22\IMG-20211001-WA00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937" y="4105672"/>
            <a:ext cx="1663080" cy="22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Borisov\Desktop\конкурс Жуков\29-10-2021_10-15-22\IMG-20211001-WA00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3116982"/>
            <a:ext cx="2796547" cy="209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Borisov\Desktop\конкурс Жуков\29-10-2021_10-15-22\IMG-20211001-WA004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0220" y="3586336"/>
            <a:ext cx="221744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2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3889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572" y="3624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Экскурсии в школьный музей, памятные места </a:t>
            </a: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станицы Новониколаевской 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7174" name="Picture 6" descr="F:\альбом\музей\DSCN21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547" y="2857927"/>
            <a:ext cx="2686214" cy="20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альбом\музей\DSCN2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6336">
            <a:off x="611970" y="885717"/>
            <a:ext cx="2263155" cy="16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альбом\музей\DSC034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7701">
            <a:off x="5792224" y="2720133"/>
            <a:ext cx="2680224" cy="20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9331" y="4818324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Патриотическое воспитание подрастающего поколения всегда являлось одной из важнейших задач современной школы, ведь детство и юность - самая благодатная пора для привития священного чувства любви к Родине. Школьный музей - это место, которое вызывает чувство уважения к достойным страницам прошлого и настоящего, знакомит с историей своей станицы и судьбами своих земляков.</a:t>
            </a:r>
          </a:p>
        </p:txBody>
      </p:sp>
      <p:pic>
        <p:nvPicPr>
          <p:cNvPr id="3074" name="Picture 2" descr="C:\Users\Borisov\Desktop\конкурс Жуков\29-10-2021_10-15-22\IMG-20211008-WA00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267" y="860542"/>
            <a:ext cx="2422161" cy="181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risov\Desktop\конкурс Жуков\29-10-2021_10-15-22\IMG-20211020-WA00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9373">
            <a:off x="3509629" y="868179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83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2869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Встречи с ветеранами 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12290" name="Picture 2" descr="F:\альбом\ветераны\IMG_16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2506307" cy="18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альбом\ветераны\20150219_1501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2750043" cy="159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альбом\ветераны\SAM_69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291" y="886756"/>
            <a:ext cx="4301481" cy="24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ЗамВР\Desktop\Месячник 2016\Месячник 3 неделя\11 февраля\3б музей калин\DSCN22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744" y="3861048"/>
            <a:ext cx="3635896" cy="21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ЗамВР\Desktop\20 февраля\встреча с курсантом\DSC0356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957596">
            <a:off x="6428813" y="991025"/>
            <a:ext cx="2363755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ЗамВР\Desktop\Месячник 2016\4 неделя 2016\DSC0360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0" b="-9861"/>
          <a:stretch/>
        </p:blipFill>
        <p:spPr bwMode="auto">
          <a:xfrm rot="21188980">
            <a:off x="1859377" y="877129"/>
            <a:ext cx="284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ЗамВР\Desktop\4 неделя 2016\DSC_053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72556">
            <a:off x="2045855" y="4619870"/>
            <a:ext cx="2640633" cy="14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ЗамВР\Desktop\Месячник 2016\Месячник 3 неделя\11 февраля\8а контрактник\DSC0352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430829">
            <a:off x="5601489" y="4797152"/>
            <a:ext cx="3156338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ЗамВР\Desktop\19 февраля 2016\Встреча с контрактником\DSC03607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2424902"/>
            <a:ext cx="3601542" cy="22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0"/>
            <a:ext cx="818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Встречи с курсантом летного училища </a:t>
            </a: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и солдатом контрактником 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8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Users\ЗамВР\Desktop\Месячник 2016\1 неделя Месячник\25-29 фото 1\DSC046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898" y="587218"/>
            <a:ext cx="2736305" cy="205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ЗамВР\Desktop\Месячник 2016\1 неделя Месячник\25-29 фото 1\DSC046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107" y="587218"/>
            <a:ext cx="2966381" cy="222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2443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Уроки мужества </a:t>
            </a:r>
            <a:endParaRPr lang="ru-RU" sz="3200" dirty="0"/>
          </a:p>
        </p:txBody>
      </p:sp>
      <p:pic>
        <p:nvPicPr>
          <p:cNvPr id="4098" name="Picture 2" descr="C:\Users\Borisov\Desktop\конкурс Жуков\29-10-2021_10-15-22\IMG-20210421-WA00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401" y="3284984"/>
            <a:ext cx="2404492" cy="32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risov\Desktop\конкурс Жуков\29-10-2021_10-15-22\IMG-20210421-WA001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339" y="2998985"/>
            <a:ext cx="1975768" cy="18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risov\Desktop\конкурс Жуков\29-10-2021_10-15-22\IMG-20210420-WA003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668" y="4842006"/>
            <a:ext cx="2354439" cy="176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2697" y="5613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Акция «Памяти друга»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702469"/>
            <a:ext cx="331236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400" dirty="0" smtClean="0"/>
              <a:t>Каждый год в этот день, в этот час</a:t>
            </a:r>
          </a:p>
          <a:p>
            <a:r>
              <a:rPr lang="ru-RU" sz="1400" dirty="0" smtClean="0"/>
              <a:t>Память вновь пробуждает у нас</a:t>
            </a:r>
          </a:p>
          <a:p>
            <a:r>
              <a:rPr lang="ru-RU" sz="1400" dirty="0" smtClean="0"/>
              <a:t>Всё, что связано с учеником</a:t>
            </a:r>
          </a:p>
          <a:p>
            <a:r>
              <a:rPr lang="ru-RU" sz="1400" dirty="0" smtClean="0"/>
              <a:t>И убитого пулей бойцом.</a:t>
            </a:r>
          </a:p>
          <a:p>
            <a:endParaRPr lang="ru-RU" sz="1400" dirty="0" smtClean="0"/>
          </a:p>
          <a:p>
            <a:r>
              <a:rPr lang="ru-RU" sz="1400" dirty="0" smtClean="0"/>
              <a:t>Погибают солдаты в бою,</a:t>
            </a:r>
          </a:p>
          <a:p>
            <a:r>
              <a:rPr lang="ru-RU" sz="1400" dirty="0" smtClean="0"/>
              <a:t>Защищая отчизну свою.</a:t>
            </a:r>
          </a:p>
          <a:p>
            <a:r>
              <a:rPr lang="ru-RU" sz="1400" dirty="0" smtClean="0"/>
              <a:t>Среди них наш земляк Алексей,</a:t>
            </a:r>
          </a:p>
          <a:p>
            <a:r>
              <a:rPr lang="ru-RU" sz="1400" dirty="0" smtClean="0"/>
              <a:t>Что остался в сердцах всех людей.</a:t>
            </a:r>
          </a:p>
          <a:p>
            <a:endParaRPr lang="ru-RU" sz="1400" dirty="0" smtClean="0"/>
          </a:p>
          <a:p>
            <a:r>
              <a:rPr lang="ru-RU" sz="1400" dirty="0" smtClean="0"/>
              <a:t>Мать, отец, братья, сёстры скорбят:</a:t>
            </a:r>
          </a:p>
          <a:p>
            <a:r>
              <a:rPr lang="ru-RU" sz="1400" dirty="0" smtClean="0"/>
              <a:t>Ты был лучшим из наших ребят.</a:t>
            </a:r>
          </a:p>
          <a:p>
            <a:r>
              <a:rPr lang="ru-RU" sz="1400" dirty="0" smtClean="0"/>
              <a:t>И тоскуют девчонки о нём</a:t>
            </a:r>
          </a:p>
          <a:p>
            <a:r>
              <a:rPr lang="ru-RU" sz="1400" dirty="0" smtClean="0"/>
              <a:t>И слезу утирают тайком.</a:t>
            </a:r>
          </a:p>
          <a:p>
            <a:endParaRPr lang="ru-RU" sz="1400" dirty="0" smtClean="0"/>
          </a:p>
          <a:p>
            <a:r>
              <a:rPr lang="ru-RU" sz="1400" dirty="0" smtClean="0"/>
              <a:t> Где ты, друг, почему тебя нет среди нас?</a:t>
            </a:r>
          </a:p>
          <a:p>
            <a:r>
              <a:rPr lang="ru-RU" sz="1400" dirty="0" smtClean="0"/>
              <a:t>Вопрошают друзья в энный раз.</a:t>
            </a:r>
          </a:p>
          <a:p>
            <a:r>
              <a:rPr lang="ru-RU" sz="1400" dirty="0" smtClean="0"/>
              <a:t>Гордый, смелый и юный задор,</a:t>
            </a:r>
          </a:p>
          <a:p>
            <a:r>
              <a:rPr lang="ru-RU" sz="1400" dirty="0" smtClean="0"/>
              <a:t>Я б с таким бы в разведку пошёл.</a:t>
            </a:r>
          </a:p>
          <a:p>
            <a:endParaRPr lang="ru-RU" sz="1400" dirty="0" smtClean="0"/>
          </a:p>
          <a:p>
            <a:r>
              <a:rPr lang="ru-RU" sz="1400" dirty="0" smtClean="0"/>
              <a:t>Но я жив, а тебя не вернёшь.</a:t>
            </a:r>
          </a:p>
          <a:p>
            <a:r>
              <a:rPr lang="ru-RU" sz="1400" dirty="0" smtClean="0"/>
              <a:t>Эх, судьба, от тебя не уйдёшь…</a:t>
            </a:r>
          </a:p>
          <a:p>
            <a:r>
              <a:rPr lang="ru-RU" sz="1400" dirty="0" smtClean="0"/>
              <a:t>Каждый год в этот день, этот час</a:t>
            </a:r>
          </a:p>
          <a:p>
            <a:endParaRPr lang="ru-RU" sz="1200" dirty="0"/>
          </a:p>
        </p:txBody>
      </p:sp>
      <p:pic>
        <p:nvPicPr>
          <p:cNvPr id="5124" name="Picture 4" descr="F:\альбом\памяти друга\P11200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825" y="980728"/>
            <a:ext cx="3020524" cy="14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697" y="2701815"/>
            <a:ext cx="3366844" cy="173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F:\альбом\памяти друга\DSC006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467" y="4629818"/>
            <a:ext cx="2871303" cy="16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1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0466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Акции «Свеча Памяти», «Окна Победы»</a:t>
            </a:r>
            <a:endParaRPr lang="ru-RU" dirty="0"/>
          </a:p>
        </p:txBody>
      </p:sp>
      <p:pic>
        <p:nvPicPr>
          <p:cNvPr id="5122" name="Picture 2" descr="C:\Users\Borisov\Downloads\WhatsApp Image 2021-05-03 at 20.29.0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1512168" cy="26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orisov\Downloads\WhatsApp Image 2021-05-04 at 18.33.5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8880" y="1124744"/>
            <a:ext cx="2061592" cy="2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Borisov\Downloads\WhatsApp Image 2021-05-04 at 18.17.17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027575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Borisov\Downloads\WhatsApp Image 2021-05-03 at 20.29.56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908905"/>
            <a:ext cx="2171568" cy="16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Borisov\Downloads\Калько    Артем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9576" y="4149080"/>
            <a:ext cx="18002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Borisov\Desktop\конкурс Жуков\IMG-20211102-WA004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581128"/>
            <a:ext cx="1538300" cy="205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Borisov\Desktop\конкурс Жуков\IMG-20211102-WA004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742" y="4149080"/>
            <a:ext cx="1646312" cy="21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26064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</a:t>
            </a:r>
            <a:r>
              <a:rPr lang="ru-RU" dirty="0" err="1" smtClean="0"/>
              <a:t>Бесмертный</a:t>
            </a:r>
            <a:r>
              <a:rPr lang="ru-RU" dirty="0" smtClean="0"/>
              <a:t> полк»</a:t>
            </a:r>
            <a:endParaRPr lang="ru-RU" dirty="0"/>
          </a:p>
        </p:txBody>
      </p:sp>
      <p:pic>
        <p:nvPicPr>
          <p:cNvPr id="8194" name="Picture 2" descr="C:\Users\Borisov\Desktop\конкурс Жуков\29-10-2021_10-15-22\IMG-20210509-WA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2111896" cy="281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orisov\Desktop\конкурс Жуков\29-10-2021_10-15-22\IMG-20210509-WA00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616" y="658132"/>
            <a:ext cx="1970138" cy="26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Borisov\Desktop\конкурс Жуков\29-10-2021_10-15-22\IMG-20210509-WA00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859" y="3645024"/>
            <a:ext cx="1675651" cy="225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Borisov\Desktop\конкурс Жуков\29-10-2021_10-15-22\IMG-20210506-WA00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904769"/>
            <a:ext cx="2518048" cy="238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Borisov\Desktop\конкурс Жуков\29-10-2021_10-15-22\IMG-20210505-WA002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8752" y="3845173"/>
            <a:ext cx="2222376" cy="29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Borisov\Desktop\конкурс Жуков\29-10-2021_10-15-22\IMG-20210509-WA005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580" y="3789040"/>
            <a:ext cx="1900436" cy="25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ЗамВР\Desktop\ПАНАСЕНКО (1)\ПАНАСЕНКО\566dc3eb4c9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18864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«Дни добрых дел»</a:t>
            </a:r>
            <a:endParaRPr lang="ru-RU" dirty="0"/>
          </a:p>
        </p:txBody>
      </p:sp>
      <p:pic>
        <p:nvPicPr>
          <p:cNvPr id="9218" name="Picture 2" descr="C:\Users\Borisov\Desktop\конкурс Жуков\29-10-2021_10-15-22\IMG-20210412-WA0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1684412" cy="22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orisov\Desktop\конкурс Жуков\29-10-2021_10-15-22\IMG-20210412-WA00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913309"/>
            <a:ext cx="2437904" cy="182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Borisov\Desktop\конкурс Жуков\29-10-2021_10-15-22\IMG-20210414-WA00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383" y="764704"/>
            <a:ext cx="2431819" cy="1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Borisov\Desktop\конкурс Жуков\29-10-2021_10-15-22\IMG-20210423-WA00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499" y="3204232"/>
            <a:ext cx="1774421" cy="23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Borisov\Desktop\конкурс Жуков\29-10-2021_10-15-22\IMG-20211001-WA00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207" y="3075259"/>
            <a:ext cx="1967880" cy="26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Borisov\Desktop\конкурс Жуков\29-10-2021_10-15-22\IMG-20211023-WA00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0958" y="3546635"/>
            <a:ext cx="2869952" cy="21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85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359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ЗамВР</dc:creator>
  <cp:lastModifiedBy>Пользователь Windows</cp:lastModifiedBy>
  <cp:revision>56</cp:revision>
  <dcterms:created xsi:type="dcterms:W3CDTF">2016-03-01T16:46:44Z</dcterms:created>
  <dcterms:modified xsi:type="dcterms:W3CDTF">2021-11-02T20:48:56Z</dcterms:modified>
</cp:coreProperties>
</file>